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13566" y="3400815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279002" y="3388289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92029" y="3388289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8949394" y="3380187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99571" y="315245"/>
            <a:ext cx="2583294" cy="2830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986034" y="3719124"/>
            <a:ext cx="2582009" cy="2830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778280" y="434462"/>
            <a:ext cx="2605413" cy="2830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86828" y="2996134"/>
            <a:ext cx="2593731" cy="3392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86034" y="3743286"/>
            <a:ext cx="2582009" cy="40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78279" y="2973469"/>
            <a:ext cx="2605413" cy="3231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040308" y="3569212"/>
            <a:ext cx="65274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1666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81360" y="3089461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1728-1779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21234" y="3606099"/>
            <a:ext cx="10743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800-2021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0532" y="3034098"/>
            <a:ext cx="226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The Great Fire of London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75558" y="3817764"/>
            <a:ext cx="25820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Captain Cook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54853" y="2961469"/>
            <a:ext cx="16200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Travel and Transport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52817" y="4212503"/>
            <a:ext cx="26047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Discuss the lives of significant individuals in the past who have contributed to national and international achievements. </a:t>
            </a:r>
          </a:p>
          <a:p>
            <a:endParaRPr lang="en-GB" sz="1000" b="1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Describe where the </a:t>
            </a:r>
            <a:r>
              <a:rPr lang="en-GB" sz="1000" dirty="0" err="1" smtClean="0">
                <a:latin typeface="SassoonPrimaryInfant" pitchFamily="2" charset="0"/>
              </a:rPr>
              <a:t>Capt</a:t>
            </a:r>
            <a:r>
              <a:rPr lang="en-GB" sz="1000" dirty="0" smtClean="0">
                <a:latin typeface="SassoonPrimaryInfant" pitchFamily="2" charset="0"/>
              </a:rPr>
              <a:t> Cook fits within the chronological framework.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significant historical events/people in their own locality.</a:t>
            </a:r>
          </a:p>
          <a:p>
            <a:r>
              <a:rPr lang="en-GB" sz="1000" dirty="0" smtClean="0">
                <a:latin typeface="SassoonPrimaryInfant" pitchFamily="2" charset="0"/>
              </a:rPr>
              <a:t>Show understanding of some of the ways in which we find out the past and identify ways in which it is represented.</a:t>
            </a:r>
          </a:p>
          <a:p>
            <a:r>
              <a:rPr lang="en-GB" sz="1000" dirty="0" smtClean="0">
                <a:latin typeface="SassoonPrimaryInfant" pitchFamily="2" charset="0"/>
              </a:rPr>
              <a:t>Use a wide vocabulary of everyday historical terms.</a:t>
            </a:r>
          </a:p>
          <a:p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6828" y="283805"/>
            <a:ext cx="279539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Events beyond living memory that are </a:t>
            </a:r>
            <a:r>
              <a:rPr lang="en-GB" sz="1000" b="1" dirty="0" smtClean="0">
                <a:latin typeface="SassoonPrimaryInfant" pitchFamily="2" charset="0"/>
              </a:rPr>
              <a:t>significant </a:t>
            </a:r>
            <a:r>
              <a:rPr lang="en-GB" sz="1000" b="1" dirty="0" smtClean="0">
                <a:latin typeface="SassoonPrimaryInfant" pitchFamily="2" charset="0"/>
              </a:rPr>
              <a:t>nationally or </a:t>
            </a:r>
            <a:r>
              <a:rPr lang="en-GB" sz="1000" b="1" dirty="0" smtClean="0">
                <a:latin typeface="SassoonPrimaryInfant" pitchFamily="2" charset="0"/>
              </a:rPr>
              <a:t>globally. </a:t>
            </a:r>
            <a:endParaRPr lang="en-GB" sz="1000" b="1" dirty="0" smtClean="0">
              <a:latin typeface="SassoonPrimaryInfant" pitchFamily="2" charset="0"/>
            </a:endParaRPr>
          </a:p>
          <a:p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Show an awareness of the past, using common words and phrases related to the passing of time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where the events fit within  </a:t>
            </a:r>
            <a:r>
              <a:rPr lang="en-GB" sz="1000" dirty="0" smtClean="0">
                <a:latin typeface="SassoonPrimaryInfant" pitchFamily="2" charset="0"/>
              </a:rPr>
              <a:t>a </a:t>
            </a:r>
            <a:r>
              <a:rPr lang="en-GB" sz="1000" dirty="0" smtClean="0">
                <a:latin typeface="SassoonPrimaryInfant" pitchFamily="2" charset="0"/>
              </a:rPr>
              <a:t>chronological framework and identify similarities/differences between ways of life in different periods.</a:t>
            </a:r>
          </a:p>
          <a:p>
            <a:r>
              <a:rPr lang="en-GB" sz="1000" dirty="0" smtClean="0">
                <a:latin typeface="SassoonPrimaryInfant" pitchFamily="2" charset="0"/>
              </a:rPr>
              <a:t>Show understanding of some of the ways in </a:t>
            </a:r>
          </a:p>
          <a:p>
            <a:r>
              <a:rPr lang="en-GB" sz="1000" dirty="0" smtClean="0">
                <a:latin typeface="SassoonPrimaryInfant" pitchFamily="2" charset="0"/>
              </a:rPr>
              <a:t>which we find out about the past and identify different ways in which it is represented.</a:t>
            </a:r>
          </a:p>
          <a:p>
            <a:r>
              <a:rPr lang="en-GB" sz="1000" dirty="0" smtClean="0">
                <a:latin typeface="SassoonPrimaryInfant" pitchFamily="2" charset="0"/>
              </a:rPr>
              <a:t>Use a wide vocabulary of everyday historical terms.</a:t>
            </a:r>
          </a:p>
          <a:p>
            <a:r>
              <a:rPr lang="en-GB" sz="1000" dirty="0" smtClean="0">
                <a:latin typeface="SassoonPrimaryInfant" pitchFamily="2" charset="0"/>
              </a:rPr>
              <a:t>Speak </a:t>
            </a:r>
            <a:r>
              <a:rPr lang="en-GB" sz="1000" dirty="0" smtClean="0">
                <a:latin typeface="SassoonPrimaryInfant" pitchFamily="2" charset="0"/>
              </a:rPr>
              <a:t>about </a:t>
            </a:r>
            <a:r>
              <a:rPr lang="en-GB" sz="1000" dirty="0" smtClean="0">
                <a:latin typeface="SassoonPrimaryInfant" pitchFamily="2" charset="0"/>
              </a:rPr>
              <a:t>how he/she has found out about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Record what learnt by drawing and writing.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8279" y="480714"/>
            <a:ext cx="26054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To develop an awareness of the past, through finding out about changes within living memory</a:t>
            </a:r>
            <a:r>
              <a:rPr lang="en-GB" sz="1000" b="1" dirty="0" smtClean="0">
                <a:latin typeface="SassoonPrimaryInfant" pitchFamily="2" charset="0"/>
              </a:rPr>
              <a:t>.</a:t>
            </a:r>
          </a:p>
          <a:p>
            <a:endParaRPr lang="en-GB" sz="800" b="1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Describe where events fit within a chronological framework and identify similarities and differences between ways of life in different periods.</a:t>
            </a:r>
          </a:p>
          <a:p>
            <a:r>
              <a:rPr lang="en-GB" sz="1000" dirty="0" smtClean="0">
                <a:latin typeface="SassoonPrimaryInfant" pitchFamily="2" charset="0"/>
              </a:rPr>
              <a:t>Show understanding of some of the ways in which we find out the past and identify ways in which it is represented.</a:t>
            </a:r>
          </a:p>
          <a:p>
            <a:r>
              <a:rPr lang="en-GB" sz="1000" dirty="0" smtClean="0">
                <a:latin typeface="SassoonPrimaryInfant" pitchFamily="2" charset="0"/>
              </a:rPr>
              <a:t>Use a wide vocabulary of everyday historical terms.</a:t>
            </a:r>
          </a:p>
          <a:p>
            <a:r>
              <a:rPr lang="en-GB" sz="1000" dirty="0" smtClean="0">
                <a:latin typeface="SassoonPrimaryInfant" pitchFamily="2" charset="0"/>
              </a:rPr>
              <a:t>Speak </a:t>
            </a:r>
            <a:r>
              <a:rPr lang="en-GB" sz="1000" dirty="0" smtClean="0">
                <a:latin typeface="SassoonPrimaryInfant" pitchFamily="2" charset="0"/>
              </a:rPr>
              <a:t>about </a:t>
            </a:r>
            <a:r>
              <a:rPr lang="en-GB" sz="1000" dirty="0" smtClean="0">
                <a:latin typeface="SassoonPrimaryInfant" pitchFamily="2" charset="0"/>
              </a:rPr>
              <a:t>how he/she has found out about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Record what learnt by drawing and </a:t>
            </a:r>
            <a:r>
              <a:rPr lang="en-GB" sz="1000" dirty="0" smtClean="0">
                <a:latin typeface="SassoonPrimaryInfant" pitchFamily="2" charset="0"/>
              </a:rPr>
              <a:t>writing.</a:t>
            </a:r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601248" y="5156732"/>
            <a:ext cx="127765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History</a:t>
            </a:r>
          </a:p>
          <a:p>
            <a:pPr algn="ctr"/>
            <a:r>
              <a:rPr lang="en-GB" sz="2800" b="1" dirty="0" smtClean="0"/>
              <a:t>Year 2</a:t>
            </a:r>
            <a:endParaRPr lang="en-GB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2823282" y="4815870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Autumn 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05366" y="1666326"/>
            <a:ext cx="976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Spring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548141" y="4826560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pic>
        <p:nvPicPr>
          <p:cNvPr id="1030" name="Picture 6" descr="Great fire of Lond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596" y="3857109"/>
            <a:ext cx="1336528" cy="9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397" y="2076994"/>
            <a:ext cx="870120" cy="1001718"/>
          </a:xfrm>
          <a:prstGeom prst="rect">
            <a:avLst/>
          </a:prstGeom>
        </p:spPr>
      </p:pic>
      <p:pic>
        <p:nvPicPr>
          <p:cNvPr id="1032" name="Picture 8" descr="Symbol Icon Sign - Free vector graphic o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723" y="3921303"/>
            <a:ext cx="752361" cy="74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DI Rapid Ready to Race Radio Control Speed Boat UDI009 | Howes Mode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454" y="3944993"/>
            <a:ext cx="1022328" cy="66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283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42</cp:revision>
  <cp:lastPrinted>2020-05-20T13:15:54Z</cp:lastPrinted>
  <dcterms:created xsi:type="dcterms:W3CDTF">2020-05-18T18:51:34Z</dcterms:created>
  <dcterms:modified xsi:type="dcterms:W3CDTF">2020-05-20T13:15:57Z</dcterms:modified>
</cp:coreProperties>
</file>